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58FCA-B97E-49E6-BED2-2B0902D1EA5B}" type="datetimeFigureOut">
              <a:rPr lang="en-US" smtClean="0"/>
              <a:t>4/7/2012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D68FC-463F-43E8-B3FB-00B0B11753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8FC-463F-43E8-B3FB-00B0B117532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8FC-463F-43E8-B3FB-00B0B117532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8FC-463F-43E8-B3FB-00B0B117532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8FC-463F-43E8-B3FB-00B0B117532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8FC-463F-43E8-B3FB-00B0B117532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8FC-463F-43E8-B3FB-00B0B117532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8FC-463F-43E8-B3FB-00B0B117532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8FC-463F-43E8-B3FB-00B0B117532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49CF9-E817-4E15-9025-FD9C7A01E863}" type="datetimeFigureOut">
              <a:rPr lang="en-US" smtClean="0"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596C-0C0B-4C04-8935-146CAE5DA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49CF9-E817-4E15-9025-FD9C7A01E863}" type="datetimeFigureOut">
              <a:rPr lang="en-US" smtClean="0"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596C-0C0B-4C04-8935-146CAE5DA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49CF9-E817-4E15-9025-FD9C7A01E863}" type="datetimeFigureOut">
              <a:rPr lang="en-US" smtClean="0"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596C-0C0B-4C04-8935-146CAE5DA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49CF9-E817-4E15-9025-FD9C7A01E863}" type="datetimeFigureOut">
              <a:rPr lang="en-US" smtClean="0"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596C-0C0B-4C04-8935-146CAE5DA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49CF9-E817-4E15-9025-FD9C7A01E863}" type="datetimeFigureOut">
              <a:rPr lang="en-US" smtClean="0"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596C-0C0B-4C04-8935-146CAE5DA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49CF9-E817-4E15-9025-FD9C7A01E863}" type="datetimeFigureOut">
              <a:rPr lang="en-US" smtClean="0"/>
              <a:t>4/7/2012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596C-0C0B-4C04-8935-146CAE5DA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49CF9-E817-4E15-9025-FD9C7A01E863}" type="datetimeFigureOut">
              <a:rPr lang="en-US" smtClean="0"/>
              <a:t>4/7/2012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596C-0C0B-4C04-8935-146CAE5DA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49CF9-E817-4E15-9025-FD9C7A01E863}" type="datetimeFigureOut">
              <a:rPr lang="en-US" smtClean="0"/>
              <a:t>4/7/2012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596C-0C0B-4C04-8935-146CAE5DA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49CF9-E817-4E15-9025-FD9C7A01E863}" type="datetimeFigureOut">
              <a:rPr lang="en-US" smtClean="0"/>
              <a:t>4/7/2012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596C-0C0B-4C04-8935-146CAE5DA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49CF9-E817-4E15-9025-FD9C7A01E863}" type="datetimeFigureOut">
              <a:rPr lang="en-US" smtClean="0"/>
              <a:t>4/7/2012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596C-0C0B-4C04-8935-146CAE5DA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49CF9-E817-4E15-9025-FD9C7A01E863}" type="datetimeFigureOut">
              <a:rPr lang="en-US" smtClean="0"/>
              <a:t>4/7/2012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596C-0C0B-4C04-8935-146CAE5DA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49CF9-E817-4E15-9025-FD9C7A01E863}" type="datetimeFigureOut">
              <a:rPr lang="en-US" smtClean="0"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8596C-0C0B-4C04-8935-146CAE5DA57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600200"/>
            <a:ext cx="2819400" cy="1143000"/>
          </a:xfrm>
        </p:spPr>
        <p:txBody>
          <a:bodyPr/>
          <a:lstStyle/>
          <a:p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1400" y="457200"/>
            <a:ext cx="5105400" cy="5668963"/>
          </a:xfrm>
        </p:spPr>
        <p:txBody>
          <a:bodyPr/>
          <a:lstStyle/>
          <a:p>
            <a:r>
              <a:rPr lang="en-US" dirty="0" smtClean="0"/>
              <a:t>Photo of Person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3600" dirty="0"/>
              <a:t>What side of the Civil War did they represent?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What did they do before to the war?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picture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Nickname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Explanation of how they got their Nickname?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3600" dirty="0"/>
              <a:t>What was their contribution to the war effort?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Picture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adversities or conflicts did your person face during her </a:t>
            </a:r>
            <a:r>
              <a:rPr lang="en-US" dirty="0" smtClean="0"/>
              <a:t>service?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US" dirty="0"/>
              <a:t>What battles did your person see action (whether it is fighting, nursing, or other) in?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dirty="0" smtClean="0"/>
              <a:t>Did your person survive the war?</a:t>
            </a:r>
          </a:p>
          <a:p>
            <a:pPr lvl="0"/>
            <a:r>
              <a:rPr lang="en-US" dirty="0" smtClean="0"/>
              <a:t>If they didn’t survive the war. </a:t>
            </a:r>
            <a:r>
              <a:rPr lang="en-US" dirty="0"/>
              <a:t>T</a:t>
            </a:r>
            <a:r>
              <a:rPr lang="en-US" dirty="0" smtClean="0"/>
              <a:t>ell me how they died, what was the cause, the battle, the year and so on?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3100" dirty="0"/>
              <a:t>What was their legacy to United States after the war?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Picture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132</Words>
  <Application>Microsoft Office PowerPoint</Application>
  <PresentationFormat>On-screen Show (4:3)</PresentationFormat>
  <Paragraphs>23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Name</vt:lpstr>
      <vt:lpstr>What side of the Civil War did they represent? </vt:lpstr>
      <vt:lpstr>What did they do before to the war? </vt:lpstr>
      <vt:lpstr>Nickname</vt:lpstr>
      <vt:lpstr>What was their contribution to the war effort? </vt:lpstr>
      <vt:lpstr>Slide 6</vt:lpstr>
      <vt:lpstr>Slide 7</vt:lpstr>
      <vt:lpstr>What was their legacy to United States after the war?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JamieRodriquez</dc:creator>
  <cp:lastModifiedBy>JamieRodriquez</cp:lastModifiedBy>
  <cp:revision>14</cp:revision>
  <dcterms:created xsi:type="dcterms:W3CDTF">2012-04-08T00:14:41Z</dcterms:created>
  <dcterms:modified xsi:type="dcterms:W3CDTF">2012-04-08T02:22:59Z</dcterms:modified>
</cp:coreProperties>
</file>